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7E1473-B85B-2260-BC6F-813AD9F87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C46AE06-B669-17CF-33FA-93C4F48A40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5C5197-6F20-257E-D458-874749D23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AB-82C1-4514-A7D6-B43535CE8E5A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C0A57C-F988-D04F-0F4E-A30F46378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7B625B-B6C2-2382-E763-4D7EA0A64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F892-2A32-413E-822A-D7482176F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1595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A36A4F-F6F5-E26B-80B7-42DE7405C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DD2F265-4C34-CD82-B424-63B4FA7869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436A6E-4E13-2F97-EB29-2FA1301EE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AB-82C1-4514-A7D6-B43535CE8E5A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1C28C8-A69F-AB6D-34FF-2CC886D9B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16C065-70E7-9286-8FEE-8788A7778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F892-2A32-413E-822A-D7482176F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72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140208D-FED0-1E35-15CB-83B09F3A4A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F8B2E6B-C2BE-D1B5-37D3-AC18B80699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4B25DE-5EEF-90A0-5723-636A4A19D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AB-82C1-4514-A7D6-B43535CE8E5A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E23DEE-2264-3E23-F39A-CF67013A9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553C26-82CF-FFF1-7A39-1F72466FB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F892-2A32-413E-822A-D7482176F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583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5CEB0A-DA9E-1755-164E-2D9CC61DF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46D11E-6C64-627B-FCFF-5B2B87B8C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06EEDD-709E-9D32-3E33-0A50DF8C3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AB-82C1-4514-A7D6-B43535CE8E5A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5DC18E-F428-78B0-3446-0445F4D91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A8B7C7-1005-70E4-4B6E-0C054E779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F892-2A32-413E-822A-D7482176F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668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17D985-2242-0583-8C96-2DE01039A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8D76C0-BB2F-45FC-807D-655534C3A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E37B04-E36F-CCE2-FD75-D71563AAC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AB-82C1-4514-A7D6-B43535CE8E5A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4699C4-9CD6-C79D-E400-CF716177C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62FAC4-36D1-DB50-4ADA-CE1D5B8C4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F892-2A32-413E-822A-D7482176F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941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3E99A3-ED61-5716-A9DD-2659A4892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BAA80C6-CC32-F9E7-8736-DE01A8F359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9731093-9C02-6EA2-DF3C-2A5A3AC369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13DA78-03D4-C7EB-5616-EE7EFFF4B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AB-82C1-4514-A7D6-B43535CE8E5A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B408530-ACD2-FFE1-36FD-8E99567C5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D601274-D14A-AD83-C84D-90EF93A0E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F892-2A32-413E-822A-D7482176F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7766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8176BC-6C4E-778F-28EE-5DEDB6C6A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662CFD-CF48-C8A3-6DE6-486731773A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2AE0F8D-3524-28E0-D9F6-D4376AD53A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CE9025C-C2D6-AA3E-5493-4F2FE96DA5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4F2F00A-F07C-5B3C-DD98-819E59D3E2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846F4E6-838E-B831-7610-3C91F7247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AB-82C1-4514-A7D6-B43535CE8E5A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9FA1340-82E0-685E-1FFB-026EAF701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1991D7B-EBCE-887F-3D2B-76560AACC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F892-2A32-413E-822A-D7482176F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085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19A856-31E7-4596-8E66-A6A23C278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0D1BC15-8106-84FA-20E8-AC00C5510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AB-82C1-4514-A7D6-B43535CE8E5A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F9DFA52-8B95-0B5B-E05D-AF3908B3C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303FD61-701F-D372-3BA7-034FA35B4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F892-2A32-413E-822A-D7482176F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054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2512B6F-66C3-7CEE-6FCE-9BEF18A93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AB-82C1-4514-A7D6-B43535CE8E5A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0D7CC5B-34DD-45F9-F21C-A09F78F65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24F21E-4DF8-E526-A46D-FA860D399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F892-2A32-413E-822A-D7482176F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997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17A892-8D3D-849F-DAF4-C1BEADE45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50100F-233E-9E96-6D9B-15DCBF486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67391E7-2AEF-95C3-9B74-4002BBC957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DFDCE5-C06A-4D07-B080-95DDB3C5E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AB-82C1-4514-A7D6-B43535CE8E5A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D0EBAE1-195C-08A6-A16F-3846AB31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FF47AC3-8656-5461-82C0-99444F04F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F892-2A32-413E-822A-D7482176F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026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DB154D-ECD8-0A9D-E35F-C3A435B30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7EEF47-EE8D-779A-3767-54C7ABE579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3C170EF-C430-DFC5-E289-FB64C8B441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1332922-C51C-9EBE-1F35-DA75757BD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AB-82C1-4514-A7D6-B43535CE8E5A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455038-76C6-ED0A-2241-ADB270735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68B010-9642-5E08-4F22-BDEF3DC07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F892-2A32-413E-822A-D7482176F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112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15A33A3-A550-A236-D5CC-92596FC33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2EACB0-43A7-5DB2-D058-7EDF6EEE5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3398A6-BBB7-D9D1-D328-2CA1E8C87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7DEAB-82C1-4514-A7D6-B43535CE8E5A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34874F-B565-9FFD-2179-A91231FC3D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9DCDBD-B0D9-07D9-5527-F075386B7E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BF892-2A32-413E-822A-D7482176F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222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CB89E1-4526-F60C-EBD0-BA26EA822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3040" y="658537"/>
            <a:ext cx="9265920" cy="84711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外来担当表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2EA7EB1D-161B-6388-1EDE-DBB6466C68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850136"/>
              </p:ext>
            </p:extLst>
          </p:nvPr>
        </p:nvGraphicFramePr>
        <p:xfrm>
          <a:off x="583096" y="2393258"/>
          <a:ext cx="11264347" cy="3658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590">
                  <a:extLst>
                    <a:ext uri="{9D8B030D-6E8A-4147-A177-3AD203B41FA5}">
                      <a16:colId xmlns:a16="http://schemas.microsoft.com/office/drawing/2014/main" val="2534489234"/>
                    </a:ext>
                  </a:extLst>
                </a:gridCol>
                <a:gridCol w="1374658">
                  <a:extLst>
                    <a:ext uri="{9D8B030D-6E8A-4147-A177-3AD203B41FA5}">
                      <a16:colId xmlns:a16="http://schemas.microsoft.com/office/drawing/2014/main" val="2345965823"/>
                    </a:ext>
                  </a:extLst>
                </a:gridCol>
                <a:gridCol w="1700386">
                  <a:extLst>
                    <a:ext uri="{9D8B030D-6E8A-4147-A177-3AD203B41FA5}">
                      <a16:colId xmlns:a16="http://schemas.microsoft.com/office/drawing/2014/main" val="264988339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141437317"/>
                    </a:ext>
                  </a:extLst>
                </a:gridCol>
                <a:gridCol w="1696279">
                  <a:extLst>
                    <a:ext uri="{9D8B030D-6E8A-4147-A177-3AD203B41FA5}">
                      <a16:colId xmlns:a16="http://schemas.microsoft.com/office/drawing/2014/main" val="3377446933"/>
                    </a:ext>
                  </a:extLst>
                </a:gridCol>
                <a:gridCol w="1948069">
                  <a:extLst>
                    <a:ext uri="{9D8B030D-6E8A-4147-A177-3AD203B41FA5}">
                      <a16:colId xmlns:a16="http://schemas.microsoft.com/office/drawing/2014/main" val="3975263756"/>
                    </a:ext>
                  </a:extLst>
                </a:gridCol>
                <a:gridCol w="1921565">
                  <a:extLst>
                    <a:ext uri="{9D8B030D-6E8A-4147-A177-3AD203B41FA5}">
                      <a16:colId xmlns:a16="http://schemas.microsoft.com/office/drawing/2014/main" val="1040568567"/>
                    </a:ext>
                  </a:extLst>
                </a:gridCol>
              </a:tblGrid>
              <a:tr h="493422">
                <a:tc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月曜日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火曜日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水曜日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木曜日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金曜日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057428"/>
                  </a:ext>
                </a:extLst>
              </a:tr>
              <a:tr h="12029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午前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乳腺外来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塚田　弘子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明石　定子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中川　彩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清水　由実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野上　真子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明石　定子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野口　英一郎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野上　真子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野口　英一郎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青山　圭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5042963"/>
                  </a:ext>
                </a:extLst>
              </a:tr>
              <a:tr h="626708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乳腺外来　（女性科）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883167"/>
                  </a:ext>
                </a:extLst>
              </a:tr>
              <a:tr h="6957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午後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乳腺外来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塚田　弘子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青山　圭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明石　定子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清水　由実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塚田　弘子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野口　英一郎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青山　圭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野口　英一郎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9219331"/>
                  </a:ext>
                </a:extLst>
              </a:tr>
              <a:tr h="6957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乳腺外来　（女性科）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大幸　和加子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008555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171C9DF-8588-745A-8603-7035DE68E7EF}"/>
              </a:ext>
            </a:extLst>
          </p:cNvPr>
          <p:cNvSpPr txBox="1"/>
          <p:nvPr/>
        </p:nvSpPr>
        <p:spPr>
          <a:xfrm>
            <a:off x="9011478" y="1764788"/>
            <a:ext cx="2504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年月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日現在</a:t>
            </a:r>
          </a:p>
        </p:txBody>
      </p:sp>
    </p:spTree>
    <p:extLst>
      <p:ext uri="{BB962C8B-B14F-4D97-AF65-F5344CB8AC3E}">
        <p14:creationId xmlns:p14="http://schemas.microsoft.com/office/powerpoint/2010/main" val="2129752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75</Words>
  <Application>Microsoft Office PowerPoint</Application>
  <PresentationFormat>ワイド画面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外来担当表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外来担当表</dc:title>
  <dc:creator>Owner</dc:creator>
  <cp:lastModifiedBy>wakako nagai</cp:lastModifiedBy>
  <cp:revision>6</cp:revision>
  <dcterms:created xsi:type="dcterms:W3CDTF">2022-10-20T05:17:46Z</dcterms:created>
  <dcterms:modified xsi:type="dcterms:W3CDTF">2025-04-03T06:09:47Z</dcterms:modified>
</cp:coreProperties>
</file>